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1" r:id="rId2"/>
    <p:sldId id="257" r:id="rId3"/>
    <p:sldId id="270" r:id="rId4"/>
    <p:sldId id="272" r:id="rId5"/>
    <p:sldId id="260" r:id="rId6"/>
    <p:sldId id="261" r:id="rId7"/>
    <p:sldId id="262" r:id="rId8"/>
    <p:sldId id="274" r:id="rId9"/>
    <p:sldId id="264" r:id="rId10"/>
    <p:sldId id="263" r:id="rId11"/>
    <p:sldId id="265" r:id="rId12"/>
    <p:sldId id="275" r:id="rId13"/>
    <p:sldId id="277" r:id="rId14"/>
    <p:sldId id="278" r:id="rId15"/>
    <p:sldId id="279" r:id="rId16"/>
    <p:sldId id="266" r:id="rId17"/>
    <p:sldId id="281" r:id="rId18"/>
    <p:sldId id="267" r:id="rId19"/>
    <p:sldId id="280" r:id="rId20"/>
    <p:sldId id="283" r:id="rId21"/>
    <p:sldId id="28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4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第七組 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組員：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05170693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高錫德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05170942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張又心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05170915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李秉融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05170666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童暐翔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2327114" y="1881314"/>
            <a:ext cx="68773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accent2">
                    <a:lumMod val="75000"/>
                  </a:schemeClr>
                </a:solidFill>
              </a:rPr>
              <a:t>台北美食環遊世界</a:t>
            </a:r>
            <a:r>
              <a:rPr lang="en-US" altLang="zh-TW" sz="2800" dirty="0" smtClean="0">
                <a:solidFill>
                  <a:schemeClr val="accent2">
                    <a:lumMod val="75000"/>
                  </a:schemeClr>
                </a:solidFill>
              </a:rPr>
              <a:t>130</a:t>
            </a:r>
            <a:r>
              <a:rPr lang="zh-TW" altLang="en-US" sz="2800" dirty="0" smtClean="0">
                <a:solidFill>
                  <a:schemeClr val="accent2">
                    <a:lumMod val="75000"/>
                  </a:schemeClr>
                </a:solidFill>
              </a:rPr>
              <a:t>家世界美食餐廳名單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5083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9515" y="287482"/>
            <a:ext cx="2897139" cy="644236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tx1"/>
                </a:solidFill>
              </a:rPr>
              <a:t>查詢主畫面</a:t>
            </a:r>
            <a:endParaRPr lang="zh-TW" altLang="en-US" sz="2800" dirty="0">
              <a:solidFill>
                <a:schemeClr val="tx1"/>
              </a:solidFill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15" y="931718"/>
            <a:ext cx="1077468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05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21" y="2049627"/>
            <a:ext cx="8843076" cy="275771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827854" y="967504"/>
            <a:ext cx="3915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查詢後顯示共有幾筆資料</a:t>
            </a:r>
            <a:endParaRPr lang="zh-TW" altLang="en-US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914772" y="5776616"/>
            <a:ext cx="2112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查詢資料顯示表格</a:t>
            </a:r>
            <a:endParaRPr lang="zh-TW" altLang="en-US" dirty="0"/>
          </a:p>
        </p:txBody>
      </p:sp>
      <p:cxnSp>
        <p:nvCxnSpPr>
          <p:cNvPr id="3" name="直線單箭頭接點 2"/>
          <p:cNvCxnSpPr>
            <a:stCxn id="8" idx="2"/>
          </p:cNvCxnSpPr>
          <p:nvPr/>
        </p:nvCxnSpPr>
        <p:spPr>
          <a:xfrm flipH="1">
            <a:off x="2785442" y="1336836"/>
            <a:ext cx="1" cy="492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單箭頭接點 4"/>
          <p:cNvCxnSpPr/>
          <p:nvPr/>
        </p:nvCxnSpPr>
        <p:spPr>
          <a:xfrm flipV="1">
            <a:off x="1970840" y="5077607"/>
            <a:ext cx="26377" cy="581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527538" y="1960685"/>
            <a:ext cx="6690947" cy="5451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圓角矩形 12"/>
          <p:cNvSpPr/>
          <p:nvPr/>
        </p:nvSpPr>
        <p:spPr>
          <a:xfrm>
            <a:off x="527538" y="2585957"/>
            <a:ext cx="8106508" cy="237392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899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查詢後的頁面</a:t>
            </a:r>
            <a:endParaRPr lang="zh-TW" altLang="en-US" dirty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811215"/>
            <a:ext cx="9738313" cy="2856068"/>
          </a:xfrm>
        </p:spPr>
      </p:pic>
    </p:spTree>
    <p:extLst>
      <p:ext uri="{BB962C8B-B14F-4D97-AF65-F5344CB8AC3E}">
        <p14:creationId xmlns:p14="http://schemas.microsoft.com/office/powerpoint/2010/main" val="353969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按鍵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221" y="2611316"/>
            <a:ext cx="2096439" cy="150724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730" y="2435154"/>
            <a:ext cx="5042167" cy="2966296"/>
          </a:xfrm>
          <a:prstGeom prst="rect">
            <a:avLst/>
          </a:prstGeom>
        </p:spPr>
      </p:pic>
      <p:sp>
        <p:nvSpPr>
          <p:cNvPr id="6" name="圓角矩形 5"/>
          <p:cNvSpPr/>
          <p:nvPr/>
        </p:nvSpPr>
        <p:spPr>
          <a:xfrm>
            <a:off x="1318846" y="2954215"/>
            <a:ext cx="1292469" cy="852854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單箭頭接點 7"/>
          <p:cNvCxnSpPr/>
          <p:nvPr/>
        </p:nvCxnSpPr>
        <p:spPr>
          <a:xfrm flipH="1">
            <a:off x="2936631" y="3437792"/>
            <a:ext cx="1295204" cy="8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16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新增資料程式碼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52" y="3443934"/>
            <a:ext cx="8503920" cy="2827020"/>
          </a:xfr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074" y="614345"/>
            <a:ext cx="5541012" cy="457160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52" y="1577783"/>
            <a:ext cx="6478073" cy="115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77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新增資料畫面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613" y="1199360"/>
            <a:ext cx="7407881" cy="4622857"/>
          </a:xfrm>
        </p:spPr>
      </p:pic>
      <p:pic>
        <p:nvPicPr>
          <p:cNvPr id="5" name="內容版面配置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175" y="5268924"/>
            <a:ext cx="6377940" cy="1691640"/>
          </a:xfrm>
          <a:prstGeom prst="rect">
            <a:avLst/>
          </a:prstGeom>
        </p:spPr>
      </p:pic>
      <p:sp>
        <p:nvSpPr>
          <p:cNvPr id="6" name="圓角矩形 5"/>
          <p:cNvSpPr/>
          <p:nvPr/>
        </p:nvSpPr>
        <p:spPr>
          <a:xfrm>
            <a:off x="4492869" y="4290646"/>
            <a:ext cx="1538654" cy="53633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單箭頭接點 7"/>
          <p:cNvCxnSpPr/>
          <p:nvPr/>
        </p:nvCxnSpPr>
        <p:spPr>
          <a:xfrm flipV="1">
            <a:off x="5222145" y="4923692"/>
            <a:ext cx="0" cy="501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7082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31" y="1494945"/>
            <a:ext cx="6314742" cy="4754925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641591" y="500046"/>
            <a:ext cx="4009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dirty="0" smtClean="0">
                <a:solidFill>
                  <a:schemeClr val="accent1"/>
                </a:solidFill>
              </a:rPr>
              <a:t>修改資料程式碼</a:t>
            </a:r>
            <a:endParaRPr lang="zh-TW" altLang="en-US" sz="4000" dirty="0">
              <a:solidFill>
                <a:schemeClr val="accent1"/>
              </a:solidFill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603" y="3336077"/>
            <a:ext cx="5905397" cy="250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05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修改資料頁面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970" y="1745762"/>
            <a:ext cx="7224704" cy="4301148"/>
          </a:xfrm>
        </p:spPr>
      </p:pic>
    </p:spTree>
    <p:extLst>
      <p:ext uri="{BB962C8B-B14F-4D97-AF65-F5344CB8AC3E}">
        <p14:creationId xmlns:p14="http://schemas.microsoft.com/office/powerpoint/2010/main" val="300030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3330"/>
            <a:ext cx="5976353" cy="5804669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244976" y="333687"/>
            <a:ext cx="31312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accent1"/>
                </a:solidFill>
              </a:rPr>
              <a:t>刪除按鍵與資</a:t>
            </a:r>
            <a:r>
              <a:rPr lang="zh-TW" altLang="en-US" sz="3200" dirty="0">
                <a:solidFill>
                  <a:schemeClr val="accent1"/>
                </a:solidFill>
              </a:rPr>
              <a:t>料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80"/>
          <a:stretch/>
        </p:blipFill>
        <p:spPr>
          <a:xfrm>
            <a:off x="6169783" y="984740"/>
            <a:ext cx="5673455" cy="32004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990" y="4553012"/>
            <a:ext cx="5645248" cy="150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10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960" y="1448398"/>
            <a:ext cx="8836563" cy="5100699"/>
          </a:xfrm>
          <a:prstGeom prst="rect">
            <a:avLst/>
          </a:prstGeom>
        </p:spPr>
      </p:pic>
      <p:sp>
        <p:nvSpPr>
          <p:cNvPr id="5" name="標題 4"/>
          <p:cNvSpPr txBox="1">
            <a:spLocks/>
          </p:cNvSpPr>
          <p:nvPr/>
        </p:nvSpPr>
        <p:spPr>
          <a:xfrm>
            <a:off x="677334" y="609600"/>
            <a:ext cx="8596668" cy="726831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TW" altLang="en-US" dirty="0"/>
              <a:t>刪除</a:t>
            </a:r>
            <a:r>
              <a:rPr lang="zh-TW" altLang="en-US" dirty="0" smtClean="0"/>
              <a:t>資料頁面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945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研究動機與目的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去台北不知道要吃甚麼的時候，通常都會上網查詢有甚麼好吃的店家，但往往資料都會顯示得天花亂墜，又或者是覺得不錯但是是比較不方便去的地點，使我們不知道到底要選哪個餐廳。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所以我們想做一個網頁，讓人們可以先選出自己想要吃的菜系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(ex.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歐陸、日韓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…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等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以及台北市的各地區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(ex.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中正區、信義區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…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等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，讓人們可以輕鬆的就找到離自己位置近又是自己想吃的餐廳資訊。</a:t>
            </a:r>
          </a:p>
        </p:txBody>
      </p:sp>
    </p:spTree>
    <p:extLst>
      <p:ext uri="{BB962C8B-B14F-4D97-AF65-F5344CB8AC3E}">
        <p14:creationId xmlns:p14="http://schemas.microsoft.com/office/powerpoint/2010/main" val="38794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8509948"/>
              </p:ext>
            </p:extLst>
          </p:nvPr>
        </p:nvGraphicFramePr>
        <p:xfrm>
          <a:off x="1842965" y="2663744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16581976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736558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7772288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556527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478177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張又心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高錫德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李秉融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童暐翔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4331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主頁面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034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整理資料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616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資料匯入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093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新增資料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5802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修改資料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069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刪除資料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939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PPT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3473320"/>
                  </a:ext>
                </a:extLst>
              </a:tr>
            </a:tbl>
          </a:graphicData>
        </a:graphic>
      </p:graphicFrame>
      <p:grpSp>
        <p:nvGrpSpPr>
          <p:cNvPr id="17" name="群組 16"/>
          <p:cNvGrpSpPr/>
          <p:nvPr/>
        </p:nvGrpSpPr>
        <p:grpSpPr>
          <a:xfrm>
            <a:off x="3886200" y="3086100"/>
            <a:ext cx="5269767" cy="2467187"/>
            <a:chOff x="4220308" y="1160584"/>
            <a:chExt cx="5269767" cy="2467187"/>
          </a:xfrm>
        </p:grpSpPr>
        <p:sp>
          <p:nvSpPr>
            <p:cNvPr id="4" name="雲朵形 3"/>
            <p:cNvSpPr/>
            <p:nvPr/>
          </p:nvSpPr>
          <p:spPr>
            <a:xfrm>
              <a:off x="4220308" y="1160584"/>
              <a:ext cx="378069" cy="228600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雲朵形 4"/>
            <p:cNvSpPr/>
            <p:nvPr/>
          </p:nvSpPr>
          <p:spPr>
            <a:xfrm>
              <a:off x="5906965" y="1160584"/>
              <a:ext cx="378069" cy="228600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雲朵形 5"/>
            <p:cNvSpPr/>
            <p:nvPr/>
          </p:nvSpPr>
          <p:spPr>
            <a:xfrm>
              <a:off x="5906965" y="2690446"/>
              <a:ext cx="378069" cy="228600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雲朵形 6"/>
            <p:cNvSpPr/>
            <p:nvPr/>
          </p:nvSpPr>
          <p:spPr>
            <a:xfrm>
              <a:off x="5906965" y="3065324"/>
              <a:ext cx="378069" cy="237392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雲朵形 7"/>
            <p:cNvSpPr/>
            <p:nvPr/>
          </p:nvSpPr>
          <p:spPr>
            <a:xfrm>
              <a:off x="9076593" y="1578056"/>
              <a:ext cx="378069" cy="228600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雲朵形 8"/>
            <p:cNvSpPr/>
            <p:nvPr/>
          </p:nvSpPr>
          <p:spPr>
            <a:xfrm>
              <a:off x="7470531" y="1578056"/>
              <a:ext cx="378069" cy="228600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雲朵形 9"/>
            <p:cNvSpPr/>
            <p:nvPr/>
          </p:nvSpPr>
          <p:spPr>
            <a:xfrm>
              <a:off x="4299439" y="2260926"/>
              <a:ext cx="378069" cy="228600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雲朵形 10"/>
            <p:cNvSpPr/>
            <p:nvPr/>
          </p:nvSpPr>
          <p:spPr>
            <a:xfrm>
              <a:off x="4299439" y="1912164"/>
              <a:ext cx="378069" cy="228600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雲朵形 11"/>
            <p:cNvSpPr/>
            <p:nvPr/>
          </p:nvSpPr>
          <p:spPr>
            <a:xfrm>
              <a:off x="9112006" y="3390379"/>
              <a:ext cx="378069" cy="237392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雲朵形 12"/>
            <p:cNvSpPr/>
            <p:nvPr/>
          </p:nvSpPr>
          <p:spPr>
            <a:xfrm>
              <a:off x="7556988" y="3390379"/>
              <a:ext cx="378069" cy="237392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雲朵形 13"/>
            <p:cNvSpPr/>
            <p:nvPr/>
          </p:nvSpPr>
          <p:spPr>
            <a:xfrm>
              <a:off x="4256942" y="3390379"/>
              <a:ext cx="378069" cy="237392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雲朵形 14"/>
            <p:cNvSpPr/>
            <p:nvPr/>
          </p:nvSpPr>
          <p:spPr>
            <a:xfrm>
              <a:off x="5906965" y="3390379"/>
              <a:ext cx="378069" cy="237392"/>
            </a:xfrm>
            <a:prstGeom prst="clou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6" name="文字方塊 15"/>
          <p:cNvSpPr txBox="1"/>
          <p:nvPr/>
        </p:nvSpPr>
        <p:spPr>
          <a:xfrm>
            <a:off x="659423" y="350334"/>
            <a:ext cx="3956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工作分配表</a:t>
            </a:r>
            <a:endParaRPr lang="zh-TW" altLang="en-US" sz="4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305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723618" y="2684585"/>
            <a:ext cx="8596668" cy="1320800"/>
          </a:xfrm>
        </p:spPr>
        <p:txBody>
          <a:bodyPr>
            <a:noAutofit/>
          </a:bodyPr>
          <a:lstStyle/>
          <a:p>
            <a:pPr algn="ctr"/>
            <a:r>
              <a:rPr lang="en-US" altLang="zh-TW" sz="8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~~~~END~~~~</a:t>
            </a:r>
            <a:endParaRPr lang="zh-TW" altLang="en-US" sz="8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84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二、資料網址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我們是從政府資料開放平台網站找尋的資料</a:t>
            </a:r>
            <a:endParaRPr lang="en-US" altLang="zh-TW" dirty="0" smtClean="0"/>
          </a:p>
          <a:p>
            <a:r>
              <a:rPr lang="en-US" altLang="zh-TW" dirty="0"/>
              <a:t>https://data.gov.tw/dataset/80443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90714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變數名</a:t>
            </a:r>
            <a:r>
              <a:rPr lang="zh-TW" altLang="en-US" dirty="0"/>
              <a:t>稱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Cusine</a:t>
            </a:r>
            <a:r>
              <a:rPr lang="zh-TW" altLang="en-US" dirty="0" smtClean="0"/>
              <a:t>為菜系</a:t>
            </a:r>
            <a:endParaRPr lang="en-US" altLang="zh-TW" dirty="0" smtClean="0"/>
          </a:p>
          <a:p>
            <a:r>
              <a:rPr lang="en-US" altLang="zh-TW" dirty="0" smtClean="0"/>
              <a:t>Name</a:t>
            </a:r>
            <a:r>
              <a:rPr lang="zh-TW" altLang="en-US" dirty="0" smtClean="0"/>
              <a:t>為餐廳名稱</a:t>
            </a:r>
            <a:endParaRPr lang="en-US" altLang="zh-TW" dirty="0" smtClean="0"/>
          </a:p>
          <a:p>
            <a:r>
              <a:rPr lang="en-US" altLang="zh-TW" dirty="0" smtClean="0"/>
              <a:t>Add</a:t>
            </a:r>
            <a:r>
              <a:rPr lang="zh-TW" altLang="en-US" dirty="0" smtClean="0"/>
              <a:t>為餐廳地址</a:t>
            </a:r>
            <a:endParaRPr lang="en-US" altLang="zh-TW" dirty="0" smtClean="0"/>
          </a:p>
          <a:p>
            <a:r>
              <a:rPr lang="en-US" altLang="zh-TW" dirty="0" smtClean="0"/>
              <a:t>Tel</a:t>
            </a:r>
            <a:r>
              <a:rPr lang="zh-TW" altLang="en-US" dirty="0" smtClean="0"/>
              <a:t>為餐廳電話</a:t>
            </a:r>
            <a:endParaRPr lang="en-US" altLang="zh-TW" dirty="0" smtClean="0"/>
          </a:p>
          <a:p>
            <a:r>
              <a:rPr lang="en-US" altLang="zh-TW" dirty="0" err="1" smtClean="0"/>
              <a:t>url</a:t>
            </a:r>
            <a:r>
              <a:rPr lang="zh-TW" altLang="en-US" dirty="0" smtClean="0"/>
              <a:t>為餐廳網址</a:t>
            </a:r>
            <a:endParaRPr lang="en-US" altLang="zh-TW" dirty="0" smtClean="0"/>
          </a:p>
          <a:p>
            <a:r>
              <a:rPr lang="en-US" altLang="zh-TW" dirty="0" smtClean="0"/>
              <a:t>Other</a:t>
            </a:r>
            <a:r>
              <a:rPr lang="zh-TW" altLang="en-US" dirty="0" smtClean="0"/>
              <a:t>為備註</a:t>
            </a:r>
            <a:endParaRPr lang="zh-TW" altLang="en-US" dirty="0"/>
          </a:p>
        </p:txBody>
      </p:sp>
      <p:pic>
        <p:nvPicPr>
          <p:cNvPr id="6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2028" y="1851269"/>
            <a:ext cx="5979851" cy="298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1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9515" y="287482"/>
            <a:ext cx="2897139" cy="644236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tx1"/>
                </a:solidFill>
              </a:rPr>
              <a:t>資料表</a:t>
            </a:r>
            <a:endParaRPr lang="zh-TW" altLang="en-US" sz="2800" dirty="0">
              <a:solidFill>
                <a:schemeClr val="tx1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79" y="1099144"/>
            <a:ext cx="5467137" cy="420695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867" y="1446873"/>
            <a:ext cx="5996699" cy="355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85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9515" y="287482"/>
            <a:ext cx="2897139" cy="644236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tx1"/>
                </a:solidFill>
              </a:rPr>
              <a:t>資料表</a:t>
            </a:r>
            <a:endParaRPr lang="zh-TW" altLang="en-US" sz="2800" dirty="0">
              <a:solidFill>
                <a:schemeClr val="tx1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1" y="1047628"/>
            <a:ext cx="6057288" cy="382058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335" y="1137781"/>
            <a:ext cx="5433815" cy="397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95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9515" y="287482"/>
            <a:ext cx="2897139" cy="644236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tx1"/>
                </a:solidFill>
              </a:rPr>
              <a:t>資料表</a:t>
            </a:r>
            <a:endParaRPr lang="zh-TW" altLang="en-US" sz="2800" dirty="0">
              <a:solidFill>
                <a:schemeClr val="tx1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5" y="1259469"/>
            <a:ext cx="5624225" cy="337356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4586" y="843428"/>
            <a:ext cx="5979292" cy="386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085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主畫面程式碼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406201"/>
            <a:ext cx="7262547" cy="2995801"/>
          </a:xfrm>
        </p:spPr>
      </p:pic>
    </p:spTree>
    <p:extLst>
      <p:ext uri="{BB962C8B-B14F-4D97-AF65-F5344CB8AC3E}">
        <p14:creationId xmlns:p14="http://schemas.microsoft.com/office/powerpoint/2010/main" val="135387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solidFill>
                  <a:schemeClr val="tx1"/>
                </a:solidFill>
              </a:rPr>
              <a:t>區域選擇選單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80511"/>
            <a:ext cx="5913120" cy="423672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199" y="1377791"/>
            <a:ext cx="5615940" cy="2042160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7467600" y="4800600"/>
            <a:ext cx="2537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/>
              <a:t>菜</a:t>
            </a:r>
            <a:r>
              <a:rPr lang="zh-TW" altLang="en-US" sz="2400" dirty="0"/>
              <a:t>系</a:t>
            </a:r>
            <a:r>
              <a:rPr lang="zh-TW" altLang="en-US" sz="2400" dirty="0" smtClean="0"/>
              <a:t>選擇選單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8933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276</TotalTime>
  <Words>275</Words>
  <Application>Microsoft Office PowerPoint</Application>
  <PresentationFormat>寬螢幕</PresentationFormat>
  <Paragraphs>49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8" baseType="lpstr">
      <vt:lpstr>微軟正黑體</vt:lpstr>
      <vt:lpstr>標楷體</vt:lpstr>
      <vt:lpstr>Arial</vt:lpstr>
      <vt:lpstr>Times New Roman</vt:lpstr>
      <vt:lpstr>Trebuchet MS</vt:lpstr>
      <vt:lpstr>Wingdings 3</vt:lpstr>
      <vt:lpstr>多面向</vt:lpstr>
      <vt:lpstr>第七組 </vt:lpstr>
      <vt:lpstr>研究動機與目的</vt:lpstr>
      <vt:lpstr>二、資料網址</vt:lpstr>
      <vt:lpstr>變數名稱</vt:lpstr>
      <vt:lpstr>資料表</vt:lpstr>
      <vt:lpstr>資料表</vt:lpstr>
      <vt:lpstr>資料表</vt:lpstr>
      <vt:lpstr>主畫面程式碼</vt:lpstr>
      <vt:lpstr>區域選擇選單</vt:lpstr>
      <vt:lpstr>查詢主畫面</vt:lpstr>
      <vt:lpstr>PowerPoint 簡報</vt:lpstr>
      <vt:lpstr>查詢後的頁面</vt:lpstr>
      <vt:lpstr>按鍵</vt:lpstr>
      <vt:lpstr>新增資料程式碼</vt:lpstr>
      <vt:lpstr>新增資料畫面</vt:lpstr>
      <vt:lpstr>PowerPoint 簡報</vt:lpstr>
      <vt:lpstr>修改資料頁面</vt:lpstr>
      <vt:lpstr>PowerPoint 簡報</vt:lpstr>
      <vt:lpstr>PowerPoint 簡報</vt:lpstr>
      <vt:lpstr>PowerPoint 簡報</vt:lpstr>
      <vt:lpstr>~~~~END~~~~</vt:lpstr>
    </vt:vector>
  </TitlesOfParts>
  <Company>環球購物中心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卓佩雯 Peiwen_Cho</dc:creator>
  <cp:lastModifiedBy>張又心</cp:lastModifiedBy>
  <cp:revision>21</cp:revision>
  <dcterms:created xsi:type="dcterms:W3CDTF">2018-12-29T10:55:13Z</dcterms:created>
  <dcterms:modified xsi:type="dcterms:W3CDTF">2020-02-19T00:37:38Z</dcterms:modified>
</cp:coreProperties>
</file>

<file path=docProps/thumbnail.jpeg>
</file>